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33" Type="http://schemas.openxmlformats.org/officeDocument/2006/relationships/font" Target="fonts/Lato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35" Type="http://schemas.openxmlformats.org/officeDocument/2006/relationships/font" Target="fonts/Lato-italic.fntdata"/><Relationship Id="rId12" Type="http://schemas.openxmlformats.org/officeDocument/2006/relationships/slide" Target="slides/slide8.xml"/><Relationship Id="rId34" Type="http://schemas.openxmlformats.org/officeDocument/2006/relationships/font" Target="fonts/Lat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Lat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4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4" cy="5134399"/>
            <a:chOff x="0" y="75"/>
            <a:chExt cx="5153704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4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4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4"/>
            <a:chOff x="4406400" y="0"/>
            <a:chExt cx="4737600" cy="5143064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0" y="246946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4" y="267695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0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0" y="371847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2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89" y="433426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4"/>
            <a:chOff x="4406400" y="0"/>
            <a:chExt cx="4737600" cy="5143064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0" y="246946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4" y="267695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0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0" y="371847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2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89" y="433426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0" y="2469742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4" y="26771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0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0" y="37188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2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89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1"/>
            <a:ext cx="698925" cy="684657"/>
            <a:chOff x="0" y="3785671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1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8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ourceforge.net/projects/win32diskimager/postdownload?source=dlp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283700" y="1363950"/>
            <a:ext cx="5607000" cy="15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EV3dev with Python</a:t>
            </a:r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These following steps are very important after MobaXterm has been installed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/>
              <a:t>Do the following in strict order: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+First, boot the ev3dev from your brick and wait until it has done booting.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+Connect the brick to your laptop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+Wait a minute until the the computer has identified the NDIS connection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+Disable other Ethernet connections (if any) 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+Turn on the sharing settings and enable all the services.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539050" y="1221562"/>
            <a:ext cx="4697400" cy="165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Right click on the Wifi icon and choose Open Network and Sharing center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0" l="78352" r="0" t="70762"/>
          <a:stretch/>
        </p:blipFill>
        <p:spPr>
          <a:xfrm>
            <a:off x="4793387" y="877225"/>
            <a:ext cx="4001875" cy="304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213600" y="985100"/>
            <a:ext cx="3224100" cy="160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Click on Change adapter settings</a:t>
            </a: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b="53710" l="27335" r="50066" t="12227"/>
          <a:stretch/>
        </p:blipFill>
        <p:spPr>
          <a:xfrm>
            <a:off x="3623137" y="437000"/>
            <a:ext cx="5166916" cy="438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519000" y="196150"/>
            <a:ext cx="8106000" cy="132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Disable other Ethernet connection and right click on the Wi-Fi. You should see a NDIS connection named Ethernet. Change it to EV3</a:t>
            </a: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59041" l="30340" r="19450" t="11330"/>
          <a:stretch/>
        </p:blipFill>
        <p:spPr>
          <a:xfrm>
            <a:off x="519000" y="1699975"/>
            <a:ext cx="8106000" cy="344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0" y="897900"/>
            <a:ext cx="4200600" cy="1979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Go to Wi-Fi Properties and Sharing tab. Turn on the Allow other network connections. Click on Settings and enable all other services</a:t>
            </a:r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b="26864" l="47344" r="29133" t="13569"/>
          <a:stretch/>
        </p:blipFill>
        <p:spPr>
          <a:xfrm>
            <a:off x="4200525" y="174350"/>
            <a:ext cx="4943476" cy="479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Shape 223"/>
          <p:cNvCxnSpPr/>
          <p:nvPr/>
        </p:nvCxnSpPr>
        <p:spPr>
          <a:xfrm flipH="1" rot="10800000">
            <a:off x="1192875" y="2288300"/>
            <a:ext cx="6146100" cy="20706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213600" y="1268400"/>
            <a:ext cx="4587000" cy="186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Click ok after enabling all the services</a:t>
            </a:r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16696" l="55605" r="19602" t="23737"/>
          <a:stretch/>
        </p:blipFill>
        <p:spPr>
          <a:xfrm>
            <a:off x="4430099" y="-146025"/>
            <a:ext cx="4587000" cy="543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1297500" y="240775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Set up the BRICK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1546050" y="764800"/>
            <a:ext cx="7597800" cy="4378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/>
              <a:t>+Go to Wireless and Networks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+Choose ‘All Network connections’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+Click on ’Wired’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+Select ‘IPv4’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+Click Change, then ‘Load Windows defaults’ (if you’re using Windows)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+Go back to Wire. And finally, click ‘Connect’.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+Make sure the IP address is static (unchanged) and it should be: 192.168.137.3.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+You should see  ‘State: Connected’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114700" y="1454700"/>
            <a:ext cx="3721800" cy="2000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Run MobaXterm and insert the IPv4 address you see on the Brick. Most likely, it will be 192.168.137.3. Click Enter and choose SSH as the connection type (if required)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b="26398" l="28173" r="13278" t="11147"/>
          <a:stretch/>
        </p:blipFill>
        <p:spPr>
          <a:xfrm>
            <a:off x="3627850" y="416725"/>
            <a:ext cx="5678923" cy="407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9950" y="363300"/>
            <a:ext cx="3123900" cy="2838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Default login name: robot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Pass: maker</a:t>
            </a: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22628" l="28323" r="11439" t="9945"/>
          <a:stretch/>
        </p:blipFill>
        <p:spPr>
          <a:xfrm>
            <a:off x="3309975" y="95600"/>
            <a:ext cx="6286223" cy="481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2640300" y="-133825"/>
            <a:ext cx="4587000" cy="1148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EV3dev interface</a:t>
            </a: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b="26483" l="28473" r="12998" t="10847"/>
          <a:stretch/>
        </p:blipFill>
        <p:spPr>
          <a:xfrm>
            <a:off x="730875" y="782987"/>
            <a:ext cx="7017326" cy="422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HOW TO SET UP 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794625" y="1001925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n-GB" sz="2400"/>
              <a:t>1/ Format the SD card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-GB" sz="2400"/>
              <a:t>2/ Write ev3dev-jessie to the SD card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-GB" sz="2400"/>
              <a:t>3/ Plug the SD card into the brick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-GB" sz="2400"/>
              <a:t>4/ Access the environment from a third party SSH client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-GB" sz="2400"/>
              <a:t>5/ Write a program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-GB" sz="2400"/>
              <a:t>6/ Debug from the interactive mode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-GB" sz="2400"/>
              <a:t>6/ Run the program from the brick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97250" y="787500"/>
            <a:ext cx="4257300" cy="356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It is</a:t>
            </a:r>
            <a:r>
              <a:rPr lang="en-GB"/>
              <a:t> optional</a:t>
            </a:r>
            <a:r>
              <a:rPr lang="en-GB"/>
              <a:t> to update the ev3dev but is highly recommended.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Type ‘sudo apt-get update’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**There will be errors because of a bug from an old brick**</a:t>
            </a: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b="25698" l="28149" r="12587" t="11392"/>
          <a:stretch/>
        </p:blipFill>
        <p:spPr>
          <a:xfrm>
            <a:off x="4354542" y="0"/>
            <a:ext cx="48898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286825" y="966587"/>
            <a:ext cx="4218900" cy="3014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At this point, you can create a program. But for full packages you must update the EV3dev to run from the Brickman. You must reset the sharing settings to download packages. 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+Deselect the Allow setting and click OK</a:t>
            </a:r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 b="26408" l="58402" r="17594" t="19882"/>
          <a:stretch/>
        </p:blipFill>
        <p:spPr>
          <a:xfrm>
            <a:off x="4888128" y="210350"/>
            <a:ext cx="3596424" cy="4526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Shape 266"/>
          <p:cNvCxnSpPr/>
          <p:nvPr/>
        </p:nvCxnSpPr>
        <p:spPr>
          <a:xfrm>
            <a:off x="3570440" y="4149100"/>
            <a:ext cx="3135000" cy="473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211975" y="1135200"/>
            <a:ext cx="3205500" cy="1809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Then Enable the Allow setting again and click OK to fully reset</a:t>
            </a:r>
          </a:p>
        </p:txBody>
      </p:sp>
      <p:pic>
        <p:nvPicPr>
          <p:cNvPr id="272" name="Shape 272"/>
          <p:cNvPicPr preferRelativeResize="0"/>
          <p:nvPr/>
        </p:nvPicPr>
        <p:blipFill rotWithShape="1">
          <a:blip r:embed="rId3">
            <a:alphaModFix/>
          </a:blip>
          <a:srcRect b="26864" l="47344" r="29133" t="13569"/>
          <a:stretch/>
        </p:blipFill>
        <p:spPr>
          <a:xfrm>
            <a:off x="4009325" y="174350"/>
            <a:ext cx="4943476" cy="47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UPDATE EV3DEV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421600" y="0"/>
            <a:ext cx="8960700" cy="505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/>
              <a:t>+Log on back to MobaXterm.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/>
              <a:t>+</a:t>
            </a:r>
            <a:r>
              <a:rPr lang="en-GB" sz="2400"/>
              <a:t>Run the following commands and wait. If prompted for permission, type ‘Y’ to proceed.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/>
              <a:t>+Type ‘sudo apt-get update’ and it should be working at this moment.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/>
              <a:t>+Type ‘sudo apt-get upgrade’ after the update.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/>
              <a:t>+Type ‘sudo apt-get dist-upgrade’.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/>
              <a:t>+Type ‘sudo apt-get install dos2unix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/>
              <a:t>+At the end, type ‘sudo reboot’ to complete.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 b="25652" l="27966" r="12858" t="10409"/>
          <a:stretch/>
        </p:blipFill>
        <p:spPr>
          <a:xfrm>
            <a:off x="680925" y="137112"/>
            <a:ext cx="8011598" cy="486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2430825" y="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1/ Download SDFormatter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12928" l="32826" r="1375" t="15484"/>
          <a:stretch/>
        </p:blipFill>
        <p:spPr>
          <a:xfrm>
            <a:off x="519237" y="486100"/>
            <a:ext cx="8290276" cy="507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1062125" y="1416650"/>
            <a:ext cx="70389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>
                <a:solidFill>
                  <a:srgbClr val="FF0000"/>
                </a:solidFill>
              </a:rPr>
              <a:t>https://www.sdcard.org/downloads/formatter_4/index.html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777000" y="13220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2/ Download Win32DiskImager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6" name="Shape 15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5506" l="0" r="1390" t="11444"/>
          <a:stretch/>
        </p:blipFill>
        <p:spPr>
          <a:xfrm>
            <a:off x="63449" y="887287"/>
            <a:ext cx="9017102" cy="427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909550" y="2135850"/>
            <a:ext cx="7535700" cy="1089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000">
                <a:solidFill>
                  <a:srgbClr val="FF0000"/>
                </a:solidFill>
              </a:rPr>
              <a:t>https://sourceforge.net/projects/win32diskimager/postdownload?source=dlp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Download the ev3dev Image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12927" l="0" r="1146" t="10166"/>
          <a:stretch/>
        </p:blipFill>
        <p:spPr>
          <a:xfrm>
            <a:off x="52549" y="1045312"/>
            <a:ext cx="9038899" cy="39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1297500" y="3726850"/>
            <a:ext cx="73578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000">
                <a:solidFill>
                  <a:srgbClr val="CC0000"/>
                </a:solidFill>
              </a:rPr>
              <a:t>http://www.ev3dev.org/downloads/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1297500" y="15400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Format the SD card first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b="10171" l="33778" r="34563" t="26888"/>
          <a:stretch/>
        </p:blipFill>
        <p:spPr>
          <a:xfrm>
            <a:off x="1981725" y="633800"/>
            <a:ext cx="5670451" cy="42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646225" y="175775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Write EV3dev image to your SD card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 b="23729" l="36405" r="25219" t="17374"/>
          <a:stretch/>
        </p:blipFill>
        <p:spPr>
          <a:xfrm>
            <a:off x="818027" y="762800"/>
            <a:ext cx="7763174" cy="562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15252" l="18767" r="17829" t="10596"/>
          <a:stretch/>
        </p:blipFill>
        <p:spPr>
          <a:xfrm>
            <a:off x="188225" y="201125"/>
            <a:ext cx="8499849" cy="50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>
            <p:ph type="title"/>
          </p:nvPr>
        </p:nvSpPr>
        <p:spPr>
          <a:xfrm>
            <a:off x="2310900" y="481375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0000"/>
                </a:solidFill>
              </a:rPr>
              <a:t>Download MobaXterm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What is MobaXterm?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/>
              <a:t>+MobaXterm provides all the important remote network tools (SSH, X11, RDP, VNC, FTP, MOSH, ...) and Unix commands (bash, ls, cat, sed, grep, awk, rsync, ...) to Windows desktop.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+It is used for remote computing.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+There are similar programs like Putty, Xming…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